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3"/>
  </p:normalViewPr>
  <p:slideViewPr>
    <p:cSldViewPr snapToGrid="0">
      <p:cViewPr varScale="1">
        <p:scale>
          <a:sx n="80" d="100"/>
          <a:sy n="80" d="100"/>
        </p:scale>
        <p:origin x="30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op-band">
            <a:extLst>
              <a:ext uri="{FF2B5EF4-FFF2-40B4-BE49-F238E27FC236}">
                <a16:creationId xmlns:a16="http://schemas.microsoft.com/office/drawing/2014/main" id="{5E96DC61-B88D-4E2B-B0D7-1E89A5212F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772400" cy="990600"/>
          </a:xfrm>
          <a:prstGeom prst="rect">
            <a:avLst/>
          </a:prstGeom>
          <a:solidFill>
            <a:srgbClr val="073B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gold-line">
            <a:extLst>
              <a:ext uri="{FF2B5EF4-FFF2-40B4-BE49-F238E27FC236}">
                <a16:creationId xmlns:a16="http://schemas.microsoft.com/office/drawing/2014/main" id="{3BA2B2FC-D03F-4256-ACFD-FBA31EF51B23}"/>
              </a:ext>
            </a:extLst>
          </p:cNvPr>
          <p:cNvSpPr>
            <a:spLocks noGrp="1"/>
          </p:cNvSpPr>
          <p:nvPr/>
        </p:nvSpPr>
        <p:spPr>
          <a:xfrm>
            <a:off x="0" y="990600"/>
            <a:ext cx="7772400" cy="85725"/>
          </a:xfrm>
          <a:prstGeom prst="rect">
            <a:avLst/>
          </a:prstGeom>
          <a:solidFill>
            <a:srgbClr val="F7A81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club-logo">
            <a:extLst>
              <a:ext uri="{FF2B5EF4-FFF2-40B4-BE49-F238E27FC236}">
                <a16:creationId xmlns:a16="http://schemas.microsoft.com/office/drawing/2014/main" id="{2B7EDA8D-6549-4C30-9BBB-6DCB10FD8462}"/>
              </a:ext>
            </a:extLst>
          </p:cNvPr>
          <p:cNvSpPr>
            <a:spLocks noGrp="1"/>
          </p:cNvSpPr>
          <p:nvPr/>
        </p:nvSpPr>
        <p:spPr>
          <a:xfrm>
            <a:off x="400050" y="180975"/>
            <a:ext cx="1600200" cy="628650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9050">
            <a:solidFill>
              <a:srgbClr val="A9CBE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" name="club-logo-copy">
            <a:extLst>
              <a:ext uri="{FF2B5EF4-FFF2-40B4-BE49-F238E27FC236}">
                <a16:creationId xmlns:a16="http://schemas.microsoft.com/office/drawing/2014/main" id="{1758A55B-1C12-4AA4-AFDA-37A26503925C}"/>
              </a:ext>
            </a:extLst>
          </p:cNvPr>
          <p:cNvSpPr>
            <a:spLocks noGrp="1"/>
          </p:cNvSpPr>
          <p:nvPr/>
        </p:nvSpPr>
        <p:spPr>
          <a:xfrm>
            <a:off x="523875" y="381000"/>
            <a:ext cx="1352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7458F"/>
                </a:solidFill>
              </a:defRPr>
            </a:pPr>
            <a:r>
              <a:rPr sz="1125" b="1">
                <a:solidFill>
                  <a:srgbClr val="17458F"/>
                </a:solidFill>
              </a:rPr>
              <a:t>ADD CLUB LOGO</a:t>
            </a:r>
          </a:p>
        </p:txBody>
      </p:sp>
      <p:sp>
        <p:nvSpPr>
          <p:cNvPr id="5" name="district-name">
            <a:extLst>
              <a:ext uri="{FF2B5EF4-FFF2-40B4-BE49-F238E27FC236}">
                <a16:creationId xmlns:a16="http://schemas.microsoft.com/office/drawing/2014/main" id="{4EE9E522-3884-47F6-8B4B-FFB4DD0D74AA}"/>
              </a:ext>
            </a:extLst>
          </p:cNvPr>
          <p:cNvSpPr>
            <a:spLocks noGrp="1"/>
          </p:cNvSpPr>
          <p:nvPr/>
        </p:nvSpPr>
        <p:spPr>
          <a:xfrm>
            <a:off x="2447925" y="266700"/>
            <a:ext cx="488632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350" b="1">
                <a:solidFill>
                  <a:srgbClr val="F7A81B"/>
                </a:solidFill>
              </a:defRPr>
            </a:pPr>
            <a:r>
              <a:rPr sz="1350" b="1">
                <a:solidFill>
                  <a:srgbClr val="F7A81B"/>
                </a:solidFill>
              </a:rPr>
              <a:t>ROTARY DISTRICT 5130</a:t>
            </a:r>
          </a:p>
        </p:txBody>
      </p:sp>
      <p:sp>
        <p:nvSpPr>
          <p:cNvPr id="6" name="district-dates">
            <a:extLst>
              <a:ext uri="{FF2B5EF4-FFF2-40B4-BE49-F238E27FC236}">
                <a16:creationId xmlns:a16="http://schemas.microsoft.com/office/drawing/2014/main" id="{7C44955A-659B-4012-B01B-CD69BC4BB021}"/>
              </a:ext>
            </a:extLst>
          </p:cNvPr>
          <p:cNvSpPr>
            <a:spLocks noGrp="1"/>
          </p:cNvSpPr>
          <p:nvPr/>
        </p:nvSpPr>
        <p:spPr>
          <a:xfrm>
            <a:off x="2447925" y="561975"/>
            <a:ext cx="48863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DISTRICT RELAY • OCTOBER 2–24, 2026</a:t>
            </a:r>
          </a:p>
        </p:txBody>
      </p:sp>
      <p:sp>
        <p:nvSpPr>
          <p:cNvPr id="7" name="main-title">
            <a:extLst>
              <a:ext uri="{FF2B5EF4-FFF2-40B4-BE49-F238E27FC236}">
                <a16:creationId xmlns:a16="http://schemas.microsoft.com/office/drawing/2014/main" id="{8617DF68-092D-4BA8-91DC-C70EF10005BD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4333875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3300" b="1">
                <a:solidFill>
                  <a:srgbClr val="17458F"/>
                </a:solidFill>
              </a:defRPr>
            </a:pPr>
            <a:r>
              <a:rPr sz="3300" b="1">
                <a:solidFill>
                  <a:srgbClr val="17458F"/>
                </a:solidFill>
              </a:rPr>
              <a:t>WORLD POLIO</a:t>
            </a:r>
          </a:p>
          <a:p>
            <a:pPr>
              <a:defRPr sz="3300" b="1">
                <a:solidFill>
                  <a:srgbClr val="17458F"/>
                </a:solidFill>
              </a:defRPr>
            </a:pPr>
            <a:r>
              <a:rPr sz="3300" b="1">
                <a:solidFill>
                  <a:srgbClr val="17458F"/>
                </a:solidFill>
              </a:rPr>
              <a:t>TORCH RELAY</a:t>
            </a:r>
          </a:p>
        </p:txBody>
      </p:sp>
      <p:sp>
        <p:nvSpPr>
          <p:cNvPr id="8" name="club-event">
            <a:extLst>
              <a:ext uri="{FF2B5EF4-FFF2-40B4-BE49-F238E27FC236}">
                <a16:creationId xmlns:a16="http://schemas.microsoft.com/office/drawing/2014/main" id="{C1F61068-F371-4724-9C86-7DFA8B4D5AF6}"/>
              </a:ext>
            </a:extLst>
          </p:cNvPr>
          <p:cNvSpPr>
            <a:spLocks noGrp="1"/>
          </p:cNvSpPr>
          <p:nvPr/>
        </p:nvSpPr>
        <p:spPr>
          <a:xfrm>
            <a:off x="476250" y="2657475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725" b="1">
                <a:solidFill>
                  <a:srgbClr val="D71920"/>
                </a:solidFill>
              </a:defRPr>
            </a:pPr>
            <a:r>
              <a:rPr sz="1725" b="1">
                <a:solidFill>
                  <a:srgbClr val="D71920"/>
                </a:solidFill>
              </a:rPr>
              <a:t>[YOUR CLUB’S EVENT NAME]</a:t>
            </a:r>
          </a:p>
        </p:txBody>
      </p:sp>
      <p:sp>
        <p:nvSpPr>
          <p:cNvPr id="9" name="tagline">
            <a:extLst>
              <a:ext uri="{FF2B5EF4-FFF2-40B4-BE49-F238E27FC236}">
                <a16:creationId xmlns:a16="http://schemas.microsoft.com/office/drawing/2014/main" id="{9602E9D4-4A27-495D-A019-37636293E31D}"/>
              </a:ext>
            </a:extLst>
          </p:cNvPr>
          <p:cNvSpPr>
            <a:spLocks noGrp="1"/>
          </p:cNvSpPr>
          <p:nvPr/>
        </p:nvSpPr>
        <p:spPr>
          <a:xfrm>
            <a:off x="476250" y="3105150"/>
            <a:ext cx="4095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1" i="1">
                <a:solidFill>
                  <a:srgbClr val="33475B"/>
                </a:solidFill>
              </a:defRPr>
            </a:pPr>
            <a:r>
              <a:rPr sz="1350" b="1" i="1">
                <a:solidFill>
                  <a:srgbClr val="33475B"/>
                </a:solidFill>
              </a:rPr>
              <a:t>One District. One Torch. One Mission.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762500" y="3381375"/>
            <a:ext cx="2857500" cy="4286250"/>
          </a:xfrm>
          <a:prstGeom prst="rect">
            <a:avLst/>
          </a:prstGeom>
        </p:spPr>
      </p:pic>
      <p:sp>
        <p:nvSpPr>
          <p:cNvPr id="11" name="campaign-badge">
            <a:extLst>
              <a:ext uri="{FF2B5EF4-FFF2-40B4-BE49-F238E27FC236}">
                <a16:creationId xmlns:a16="http://schemas.microsoft.com/office/drawing/2014/main" id="{A6534DA3-CA7B-4792-BABE-3063047A6BC8}"/>
              </a:ext>
            </a:extLst>
          </p:cNvPr>
          <p:cNvSpPr>
            <a:spLocks noGrp="1"/>
          </p:cNvSpPr>
          <p:nvPr/>
        </p:nvSpPr>
        <p:spPr>
          <a:xfrm>
            <a:off x="5019675" y="1466850"/>
            <a:ext cx="2133600" cy="1704975"/>
          </a:xfrm>
          <a:prstGeom prst="roundRect">
            <a:avLst>
              <a:gd name="adj" fmla="val 4469"/>
            </a:avLst>
          </a:prstGeom>
          <a:solidFill>
            <a:srgbClr val="D71920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campaign-badge-copy">
            <a:extLst>
              <a:ext uri="{FF2B5EF4-FFF2-40B4-BE49-F238E27FC236}">
                <a16:creationId xmlns:a16="http://schemas.microsoft.com/office/drawing/2014/main" id="{61B101A0-FCDF-4BC7-95B9-03D0501209D2}"/>
              </a:ext>
            </a:extLst>
          </p:cNvPr>
          <p:cNvSpPr>
            <a:spLocks noGrp="1"/>
          </p:cNvSpPr>
          <p:nvPr/>
        </p:nvSpPr>
        <p:spPr>
          <a:xfrm>
            <a:off x="5210175" y="1628775"/>
            <a:ext cx="17526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END</a:t>
            </a:r>
          </a:p>
          <a:p>
            <a:pPr algn="ctr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POLIO</a:t>
            </a:r>
          </a:p>
          <a:p>
            <a:pPr algn="ctr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NOW</a:t>
            </a:r>
          </a:p>
        </p:txBody>
      </p:sp>
      <p:sp>
        <p:nvSpPr>
          <p:cNvPr id="13" name="event-panel">
            <a:extLst>
              <a:ext uri="{FF2B5EF4-FFF2-40B4-BE49-F238E27FC236}">
                <a16:creationId xmlns:a16="http://schemas.microsoft.com/office/drawing/2014/main" id="{983DCF7F-7A67-4D62-A0F2-8A4C5BDC9EF9}"/>
              </a:ext>
            </a:extLst>
          </p:cNvPr>
          <p:cNvSpPr>
            <a:spLocks noGrp="1"/>
          </p:cNvSpPr>
          <p:nvPr/>
        </p:nvSpPr>
        <p:spPr>
          <a:xfrm>
            <a:off x="457200" y="3714750"/>
            <a:ext cx="4114800" cy="3638550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9050">
            <a:solidFill>
              <a:srgbClr val="B6D6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event-panel-accent">
            <a:extLst>
              <a:ext uri="{FF2B5EF4-FFF2-40B4-BE49-F238E27FC236}">
                <a16:creationId xmlns:a16="http://schemas.microsoft.com/office/drawing/2014/main" id="{F4E921C3-82A1-4C10-9584-C6FB12275DFE}"/>
              </a:ext>
            </a:extLst>
          </p:cNvPr>
          <p:cNvSpPr>
            <a:spLocks noGrp="1"/>
          </p:cNvSpPr>
          <p:nvPr/>
        </p:nvSpPr>
        <p:spPr>
          <a:xfrm>
            <a:off x="457200" y="3714750"/>
            <a:ext cx="123825" cy="3638550"/>
          </a:xfrm>
          <a:prstGeom prst="rect">
            <a:avLst/>
          </a:prstGeom>
          <a:solidFill>
            <a:srgbClr val="F7A81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join-us">
            <a:extLst>
              <a:ext uri="{FF2B5EF4-FFF2-40B4-BE49-F238E27FC236}">
                <a16:creationId xmlns:a16="http://schemas.microsoft.com/office/drawing/2014/main" id="{9F415CFB-A309-4FD4-869D-B29CBACF1D7C}"/>
              </a:ext>
            </a:extLst>
          </p:cNvPr>
          <p:cNvSpPr>
            <a:spLocks noGrp="1"/>
          </p:cNvSpPr>
          <p:nvPr/>
        </p:nvSpPr>
        <p:spPr>
          <a:xfrm>
            <a:off x="800100" y="3962400"/>
            <a:ext cx="33337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00" b="1">
                <a:solidFill>
                  <a:srgbClr val="D71920"/>
                </a:solidFill>
              </a:defRPr>
            </a:pPr>
            <a:r>
              <a:rPr sz="1800" b="1">
                <a:solidFill>
                  <a:srgbClr val="D71920"/>
                </a:solidFill>
              </a:rPr>
              <a:t>JOIN US!</a:t>
            </a:r>
          </a:p>
        </p:txBody>
      </p:sp>
      <p:sp>
        <p:nvSpPr>
          <p:cNvPr id="16" name="date-label">
            <a:extLst>
              <a:ext uri="{FF2B5EF4-FFF2-40B4-BE49-F238E27FC236}">
                <a16:creationId xmlns:a16="http://schemas.microsoft.com/office/drawing/2014/main" id="{4B83F98E-242A-4096-9BA8-2802ECF046E3}"/>
              </a:ext>
            </a:extLst>
          </p:cNvPr>
          <p:cNvSpPr>
            <a:spLocks noGrp="1"/>
          </p:cNvSpPr>
          <p:nvPr/>
        </p:nvSpPr>
        <p:spPr>
          <a:xfrm>
            <a:off x="800100" y="4467225"/>
            <a:ext cx="9525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975" b="1">
                <a:solidFill>
                  <a:srgbClr val="67798B"/>
                </a:solidFill>
              </a:defRPr>
            </a:pPr>
            <a:r>
              <a:rPr sz="975" b="1">
                <a:solidFill>
                  <a:srgbClr val="67798B"/>
                </a:solidFill>
              </a:rPr>
              <a:t>DATE</a:t>
            </a:r>
          </a:p>
        </p:txBody>
      </p:sp>
      <p:sp>
        <p:nvSpPr>
          <p:cNvPr id="17" name="date-value">
            <a:extLst>
              <a:ext uri="{FF2B5EF4-FFF2-40B4-BE49-F238E27FC236}">
                <a16:creationId xmlns:a16="http://schemas.microsoft.com/office/drawing/2014/main" id="{EABD9191-81DE-426A-8370-1C7CEC48EDC6}"/>
              </a:ext>
            </a:extLst>
          </p:cNvPr>
          <p:cNvSpPr>
            <a:spLocks noGrp="1"/>
          </p:cNvSpPr>
          <p:nvPr/>
        </p:nvSpPr>
        <p:spPr>
          <a:xfrm>
            <a:off x="800100" y="4705350"/>
            <a:ext cx="3257550" cy="352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75" b="1">
                <a:solidFill>
                  <a:srgbClr val="17458F"/>
                </a:solidFill>
              </a:defRPr>
            </a:pPr>
            <a:r>
              <a:rPr sz="1875" b="1">
                <a:solidFill>
                  <a:srgbClr val="17458F"/>
                </a:solidFill>
              </a:rPr>
              <a:t>[MONTH DAY, 2026]</a:t>
            </a:r>
          </a:p>
        </p:txBody>
      </p:sp>
      <p:sp>
        <p:nvSpPr>
          <p:cNvPr id="18" name="time-label">
            <a:extLst>
              <a:ext uri="{FF2B5EF4-FFF2-40B4-BE49-F238E27FC236}">
                <a16:creationId xmlns:a16="http://schemas.microsoft.com/office/drawing/2014/main" id="{AECF1A7E-B7DB-4711-9E5F-DE157F836BBA}"/>
              </a:ext>
            </a:extLst>
          </p:cNvPr>
          <p:cNvSpPr>
            <a:spLocks noGrp="1"/>
          </p:cNvSpPr>
          <p:nvPr/>
        </p:nvSpPr>
        <p:spPr>
          <a:xfrm>
            <a:off x="800100" y="5219700"/>
            <a:ext cx="9525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975" b="1">
                <a:solidFill>
                  <a:srgbClr val="67798B"/>
                </a:solidFill>
              </a:defRPr>
            </a:pPr>
            <a:r>
              <a:rPr sz="975" b="1">
                <a:solidFill>
                  <a:srgbClr val="67798B"/>
                </a:solidFill>
              </a:rPr>
              <a:t>TIME</a:t>
            </a:r>
          </a:p>
        </p:txBody>
      </p:sp>
      <p:sp>
        <p:nvSpPr>
          <p:cNvPr id="19" name="time-value">
            <a:extLst>
              <a:ext uri="{FF2B5EF4-FFF2-40B4-BE49-F238E27FC236}">
                <a16:creationId xmlns:a16="http://schemas.microsoft.com/office/drawing/2014/main" id="{A319294B-9F4A-4E12-9A96-0C0545F73D12}"/>
              </a:ext>
            </a:extLst>
          </p:cNvPr>
          <p:cNvSpPr>
            <a:spLocks noGrp="1"/>
          </p:cNvSpPr>
          <p:nvPr/>
        </p:nvSpPr>
        <p:spPr>
          <a:xfrm>
            <a:off x="800100" y="5457825"/>
            <a:ext cx="3257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650" b="1">
                <a:solidFill>
                  <a:srgbClr val="17458F"/>
                </a:solidFill>
              </a:defRPr>
            </a:pPr>
            <a:r>
              <a:rPr sz="1650" b="1">
                <a:solidFill>
                  <a:srgbClr val="17458F"/>
                </a:solidFill>
              </a:rPr>
              <a:t>[START–END TIME]</a:t>
            </a:r>
          </a:p>
        </p:txBody>
      </p:sp>
      <p:sp>
        <p:nvSpPr>
          <p:cNvPr id="20" name="location-label">
            <a:extLst>
              <a:ext uri="{FF2B5EF4-FFF2-40B4-BE49-F238E27FC236}">
                <a16:creationId xmlns:a16="http://schemas.microsoft.com/office/drawing/2014/main" id="{C9B78C58-75B9-4D3C-BB23-718A71D61F28}"/>
              </a:ext>
            </a:extLst>
          </p:cNvPr>
          <p:cNvSpPr>
            <a:spLocks noGrp="1"/>
          </p:cNvSpPr>
          <p:nvPr/>
        </p:nvSpPr>
        <p:spPr>
          <a:xfrm>
            <a:off x="800100" y="5943600"/>
            <a:ext cx="11430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975" b="1">
                <a:solidFill>
                  <a:srgbClr val="67798B"/>
                </a:solidFill>
              </a:defRPr>
            </a:pPr>
            <a:r>
              <a:rPr sz="975" b="1">
                <a:solidFill>
                  <a:srgbClr val="67798B"/>
                </a:solidFill>
              </a:rPr>
              <a:t>LOCATION</a:t>
            </a:r>
          </a:p>
        </p:txBody>
      </p:sp>
      <p:sp>
        <p:nvSpPr>
          <p:cNvPr id="21" name="location-value">
            <a:extLst>
              <a:ext uri="{FF2B5EF4-FFF2-40B4-BE49-F238E27FC236}">
                <a16:creationId xmlns:a16="http://schemas.microsoft.com/office/drawing/2014/main" id="{8C0730B0-4E16-43A6-9657-DC2E32D1D82A}"/>
              </a:ext>
            </a:extLst>
          </p:cNvPr>
          <p:cNvSpPr>
            <a:spLocks noGrp="1"/>
          </p:cNvSpPr>
          <p:nvPr/>
        </p:nvSpPr>
        <p:spPr>
          <a:xfrm>
            <a:off x="800100" y="6191250"/>
            <a:ext cx="3257550" cy="657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500" b="1">
                <a:solidFill>
                  <a:srgbClr val="17458F"/>
                </a:solidFill>
              </a:defRPr>
            </a:pPr>
            <a:r>
              <a:rPr sz="1500" b="1">
                <a:solidFill>
                  <a:srgbClr val="17458F"/>
                </a:solidFill>
              </a:rPr>
              <a:t>[VENUE / STARTING POINT]</a:t>
            </a:r>
          </a:p>
          <a:p>
            <a:pPr>
              <a:defRPr sz="1500" b="1">
                <a:solidFill>
                  <a:srgbClr val="17458F"/>
                </a:solidFill>
              </a:defRPr>
            </a:pPr>
            <a:r>
              <a:rPr sz="1500" b="1">
                <a:solidFill>
                  <a:srgbClr val="17458F"/>
                </a:solidFill>
              </a:rPr>
              <a:t>[ADDRESS, CITY]</a:t>
            </a:r>
          </a:p>
        </p:txBody>
      </p:sp>
      <p:sp>
        <p:nvSpPr>
          <p:cNvPr id="22" name="activity-value">
            <a:extLst>
              <a:ext uri="{FF2B5EF4-FFF2-40B4-BE49-F238E27FC236}">
                <a16:creationId xmlns:a16="http://schemas.microsoft.com/office/drawing/2014/main" id="{02E54E7F-F746-4D1E-B810-95D7EFFCA0FD}"/>
              </a:ext>
            </a:extLst>
          </p:cNvPr>
          <p:cNvSpPr>
            <a:spLocks noGrp="1"/>
          </p:cNvSpPr>
          <p:nvPr/>
        </p:nvSpPr>
        <p:spPr>
          <a:xfrm>
            <a:off x="800100" y="6953250"/>
            <a:ext cx="32575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D71920"/>
                </a:solidFill>
              </a:defRPr>
            </a:pPr>
            <a:r>
              <a:rPr sz="1050" b="1">
                <a:solidFill>
                  <a:srgbClr val="D71920"/>
                </a:solidFill>
              </a:rPr>
              <a:t>[WALK • RUN • BIKE • TORCH HANDOFF]</a:t>
            </a:r>
          </a:p>
        </p:txBody>
      </p:sp>
      <p:sp>
        <p:nvSpPr>
          <p:cNvPr id="23" name="event-description">
            <a:extLst>
              <a:ext uri="{FF2B5EF4-FFF2-40B4-BE49-F238E27FC236}">
                <a16:creationId xmlns:a16="http://schemas.microsoft.com/office/drawing/2014/main" id="{FF338F8E-56C8-40EB-AB7C-C1FA8F7850B5}"/>
              </a:ext>
            </a:extLst>
          </p:cNvPr>
          <p:cNvSpPr>
            <a:spLocks noGrp="1"/>
          </p:cNvSpPr>
          <p:nvPr/>
        </p:nvSpPr>
        <p:spPr>
          <a:xfrm>
            <a:off x="609600" y="7696200"/>
            <a:ext cx="6553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>
                <a:solidFill>
                  <a:srgbClr val="33475B"/>
                </a:solidFill>
              </a:defRPr>
            </a:pPr>
            <a:r>
              <a:rPr sz="1350">
                <a:solidFill>
                  <a:srgbClr val="33475B"/>
                </a:solidFill>
              </a:rPr>
              <a:t>[Add a short description of your club’s community event, route, celebration or fundraiser.]</a:t>
            </a:r>
          </a:p>
        </p:txBody>
      </p:sp>
      <p:sp>
        <p:nvSpPr>
          <p:cNvPr id="24" name="purpose">
            <a:extLst>
              <a:ext uri="{FF2B5EF4-FFF2-40B4-BE49-F238E27FC236}">
                <a16:creationId xmlns:a16="http://schemas.microsoft.com/office/drawing/2014/main" id="{85B48E17-EF59-42F5-B9AE-9EBBE8219AC5}"/>
              </a:ext>
            </a:extLst>
          </p:cNvPr>
          <p:cNvSpPr>
            <a:spLocks noGrp="1"/>
          </p:cNvSpPr>
          <p:nvPr/>
        </p:nvSpPr>
        <p:spPr>
          <a:xfrm>
            <a:off x="609600" y="8305800"/>
            <a:ext cx="6553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1">
                <a:solidFill>
                  <a:srgbClr val="17458F"/>
                </a:solidFill>
              </a:defRPr>
            </a:pPr>
            <a:r>
              <a:rPr sz="1275" b="1" i="1">
                <a:solidFill>
                  <a:srgbClr val="17458F"/>
                </a:solidFill>
              </a:rPr>
              <a:t>Carry the torch • Raise awareness • Help end polio for good</a:t>
            </a:r>
          </a:p>
        </p:txBody>
      </p:sp>
      <p:sp>
        <p:nvSpPr>
          <p:cNvPr id="25" name="footer-band">
            <a:extLst>
              <a:ext uri="{FF2B5EF4-FFF2-40B4-BE49-F238E27FC236}">
                <a16:creationId xmlns:a16="http://schemas.microsoft.com/office/drawing/2014/main" id="{B740930C-67C9-4B1A-BEC4-21D9B295F610}"/>
              </a:ext>
            </a:extLst>
          </p:cNvPr>
          <p:cNvSpPr>
            <a:spLocks noGrp="1"/>
          </p:cNvSpPr>
          <p:nvPr/>
        </p:nvSpPr>
        <p:spPr>
          <a:xfrm>
            <a:off x="0" y="8782050"/>
            <a:ext cx="7772400" cy="1276350"/>
          </a:xfrm>
          <a:prstGeom prst="rect">
            <a:avLst/>
          </a:prstGeom>
          <a:solidFill>
            <a:srgbClr val="073B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cta">
            <a:extLst>
              <a:ext uri="{FF2B5EF4-FFF2-40B4-BE49-F238E27FC236}">
                <a16:creationId xmlns:a16="http://schemas.microsoft.com/office/drawing/2014/main" id="{F02D2C67-E19B-4582-A86D-27FECB52BEC7}"/>
              </a:ext>
            </a:extLst>
          </p:cNvPr>
          <p:cNvSpPr>
            <a:spLocks noGrp="1"/>
          </p:cNvSpPr>
          <p:nvPr/>
        </p:nvSpPr>
        <p:spPr>
          <a:xfrm>
            <a:off x="333375" y="8982075"/>
            <a:ext cx="52768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7A81B"/>
                </a:solidFill>
              </a:defRPr>
            </a:pPr>
            <a:r>
              <a:rPr sz="1125" b="1">
                <a:solidFill>
                  <a:srgbClr val="F7A81B"/>
                </a:solidFill>
              </a:rPr>
              <a:t>LEARN MORE • REGISTER • DONATE</a:t>
            </a:r>
          </a:p>
        </p:txBody>
      </p:sp>
      <p:sp>
        <p:nvSpPr>
          <p:cNvPr id="27" name="website">
            <a:extLst>
              <a:ext uri="{FF2B5EF4-FFF2-40B4-BE49-F238E27FC236}">
                <a16:creationId xmlns:a16="http://schemas.microsoft.com/office/drawing/2014/main" id="{62524E95-7686-40C0-9D67-DC0B8D77E3A9}"/>
              </a:ext>
            </a:extLst>
          </p:cNvPr>
          <p:cNvSpPr>
            <a:spLocks noGrp="1"/>
          </p:cNvSpPr>
          <p:nvPr/>
        </p:nvSpPr>
        <p:spPr>
          <a:xfrm>
            <a:off x="333375" y="9286875"/>
            <a:ext cx="5276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[YOURCLUBWEBSITE.ORG]</a:t>
            </a:r>
          </a:p>
        </p:txBody>
      </p:sp>
      <p:sp>
        <p:nvSpPr>
          <p:cNvPr id="28" name="contact">
            <a:extLst>
              <a:ext uri="{FF2B5EF4-FFF2-40B4-BE49-F238E27FC236}">
                <a16:creationId xmlns:a16="http://schemas.microsoft.com/office/drawing/2014/main" id="{1919C5D9-8714-4EDF-B716-3F79FA565293}"/>
              </a:ext>
            </a:extLst>
          </p:cNvPr>
          <p:cNvSpPr>
            <a:spLocks noGrp="1"/>
          </p:cNvSpPr>
          <p:nvPr/>
        </p:nvSpPr>
        <p:spPr>
          <a:xfrm>
            <a:off x="333375" y="9677400"/>
            <a:ext cx="527685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>
                <a:solidFill>
                  <a:srgbClr val="FFFFFF"/>
                </a:solidFill>
              </a:defRPr>
            </a:pPr>
            <a:r>
              <a:rPr sz="975">
                <a:solidFill>
                  <a:srgbClr val="FFFFFF"/>
                </a:solidFill>
              </a:rPr>
              <a:t>[CONTACT NAME • EMAIL • PHONE]</a:t>
            </a:r>
          </a:p>
        </p:txBody>
      </p:sp>
      <p:sp>
        <p:nvSpPr>
          <p:cNvPr id="29" name="qr-placeholder">
            <a:extLst>
              <a:ext uri="{FF2B5EF4-FFF2-40B4-BE49-F238E27FC236}">
                <a16:creationId xmlns:a16="http://schemas.microsoft.com/office/drawing/2014/main" id="{5CFBAAAC-B1A4-4D0D-8647-D21E1D4DC8DC}"/>
              </a:ext>
            </a:extLst>
          </p:cNvPr>
          <p:cNvSpPr>
            <a:spLocks noGrp="1"/>
          </p:cNvSpPr>
          <p:nvPr/>
        </p:nvSpPr>
        <p:spPr>
          <a:xfrm>
            <a:off x="6172200" y="8905875"/>
            <a:ext cx="1028700" cy="1028700"/>
          </a:xfrm>
          <a:prstGeom prst="rect">
            <a:avLst/>
          </a:prstGeom>
          <a:solidFill>
            <a:srgbClr val="FFFFFF"/>
          </a:solidFill>
          <a:ln w="19050">
            <a:solidFill>
              <a:srgbClr val="F7A81B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qr-copy">
            <a:extLst>
              <a:ext uri="{FF2B5EF4-FFF2-40B4-BE49-F238E27FC236}">
                <a16:creationId xmlns:a16="http://schemas.microsoft.com/office/drawing/2014/main" id="{7B13DE10-0CCA-4AC2-BC88-3F8720C87B9F}"/>
              </a:ext>
            </a:extLst>
          </p:cNvPr>
          <p:cNvSpPr>
            <a:spLocks noGrp="1"/>
          </p:cNvSpPr>
          <p:nvPr/>
        </p:nvSpPr>
        <p:spPr>
          <a:xfrm>
            <a:off x="6296025" y="9220200"/>
            <a:ext cx="7810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7458F"/>
                </a:solidFill>
              </a:defRPr>
            </a:pPr>
            <a:r>
              <a:rPr sz="1125" b="1">
                <a:solidFill>
                  <a:srgbClr val="17458F"/>
                </a:solidFill>
              </a:rPr>
              <a:t>ADD QR</a:t>
            </a:r>
          </a:p>
          <a:p>
            <a:pPr algn="ctr">
              <a:defRPr sz="1125" b="1">
                <a:solidFill>
                  <a:srgbClr val="17458F"/>
                </a:solidFill>
              </a:defRPr>
            </a:pPr>
            <a:r>
              <a:rPr sz="1125" b="1">
                <a:solidFill>
                  <a:srgbClr val="17458F"/>
                </a:solidFill>
              </a:rPr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60028191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Macintosh PowerPoint</Application>
  <DocSecurity>0</DocSecurity>
  <PresentationFormat>Custom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ChatGPT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Marguerite Padovani</cp:lastModifiedBy>
  <cp:revision>1</cp:revision>
  <dcterms:created xsi:type="dcterms:W3CDTF">2026-08-20T02:01:46Z</dcterms:created>
  <dcterms:modified xsi:type="dcterms:W3CDTF">2026-08-20T02:08:53Z</dcterms:modified>
</cp:coreProperties>
</file>